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handoutMasterIdLst>
    <p:handoutMasterId r:id="rId10"/>
  </p:handoutMasterIdLst>
  <p:sldIdLst>
    <p:sldId id="256" r:id="rId5"/>
    <p:sldId id="257" r:id="rId6"/>
    <p:sldId id="258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63"/>
    <a:srgbClr val="F0AB00"/>
    <a:srgbClr val="CD202C"/>
    <a:srgbClr val="662046"/>
    <a:srgbClr val="772432"/>
    <a:srgbClr val="004953"/>
    <a:srgbClr val="CE8E00"/>
    <a:srgbClr val="C75B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26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07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225D46A0-75CD-4A6A-8EB7-4D52475B58F8}" type="datetimeFigureOut">
              <a:rPr lang="en-US"/>
              <a:pPr>
                <a:defRPr/>
              </a:pPr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BA83D22-0BB8-46F2-B587-90C7C8F9B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950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2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7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03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2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CD20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CD20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7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032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4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Box 1"/>
          <p:cNvSpPr txBox="1">
            <a:spLocks noChangeArrowheads="1"/>
          </p:cNvSpPr>
          <p:nvPr userDrawn="1"/>
        </p:nvSpPr>
        <p:spPr bwMode="auto">
          <a:xfrm>
            <a:off x="457200" y="63246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solidFill>
                  <a:srgbClr val="002663"/>
                </a:solidFill>
              </a:rPr>
              <a:t>MKT 113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2663"/>
          </a:solidFill>
          <a:latin typeface="Arial"/>
          <a:ea typeface="ＭＳ Ｐゴシック" charset="0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663"/>
          </a:solidFill>
          <a:latin typeface="Arial" charset="0"/>
          <a:ea typeface="ＭＳ Ｐゴシック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663"/>
          </a:solidFill>
          <a:latin typeface="Arial" charset="0"/>
          <a:ea typeface="ＭＳ Ｐゴシック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663"/>
          </a:solidFill>
          <a:latin typeface="Arial" charset="0"/>
          <a:ea typeface="ＭＳ Ｐゴシック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663"/>
          </a:solidFill>
          <a:latin typeface="Arial" charset="0"/>
          <a:ea typeface="ＭＳ Ｐゴシック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2663"/>
          </a:solidFill>
          <a:latin typeface="Frank Goth EC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2663"/>
          </a:solidFill>
          <a:latin typeface="Frank Goth EC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2663"/>
          </a:solidFill>
          <a:latin typeface="Frank Goth EC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2663"/>
          </a:solidFill>
          <a:latin typeface="Frank Goth EC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75B12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0"/>
          <a:cs typeface="Times New Roman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75B12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0"/>
          <a:cs typeface="Times New Roman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75B12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/>
          <a:ea typeface="ＭＳ Ｐゴシック" charset="0"/>
          <a:cs typeface="Times New Roman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75B12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/>
          <a:ea typeface="ＭＳ Ｐゴシック" charset="0"/>
          <a:cs typeface="Times New Roman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75B12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/>
          <a:ea typeface="ＭＳ Ｐゴシック" charset="0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>
              <a:buFont typeface="Arial" charset="0"/>
              <a:buNone/>
              <a:defRPr/>
            </a:pPr>
            <a:r>
              <a:rPr lang="en-US" sz="2400" dirty="0">
                <a:cs typeface="+mn-cs"/>
              </a:rPr>
              <a:t>Your Name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cs typeface="+mn-cs"/>
              </a:rPr>
              <a:t>MKT 113</a:t>
            </a:r>
            <a:endParaRPr lang="en-US" sz="2400" dirty="0">
              <a:cs typeface="+mn-cs"/>
            </a:endParaRP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cs typeface="+mn-cs"/>
              </a:rPr>
              <a:t>Marketing Channels Analysis</a:t>
            </a:r>
            <a:endParaRPr lang="en-US" sz="2400" dirty="0"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379413" y="65325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Company and </a:t>
            </a:r>
            <a:r>
              <a:rPr lang="en-US" dirty="0" smtClean="0">
                <a:ea typeface="+mj-ea"/>
                <a:cs typeface="+mj-cs"/>
              </a:rPr>
              <a:t>Marketing Strategy</a:t>
            </a:r>
            <a:endParaRPr lang="en-US" dirty="0">
              <a:cs typeface="+mj-cs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This slide should describe the company’s marketing strategy, providing support for the strategy. </a:t>
            </a:r>
            <a:endParaRPr lang="en-US" altLang="en-US" smtClean="0">
              <a:latin typeface="Frank Goth ECd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First Channel Analysis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Analyzes one of the 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channels 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used by the company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providing specific examples of its effectiveness 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 the sales process (be sure to consider in-store, direct mail, email, social media, word of mouth, and online marketing channels for the product). </a:t>
            </a:r>
            <a:endParaRPr lang="en-US" altLang="en-US" dirty="0" smtClean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Second Channel Analysis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Analyzes a second 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channel 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used by the company, providing specific examples of its effectiveness 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 the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sales process 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(again, be sure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to consider in-store, direct mail, email, social media, word of mouth, and online marketing channels for the product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).</a:t>
            </a:r>
            <a:endParaRPr lang="en-US" altLang="en-US" dirty="0" smtClean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Third Channel Analysis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Analyzes a third 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channel 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used by the company, providing specific examples of its 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effectiveness in the 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sales process (again, be sure to consider in-store, direct mail, email, social media, word of mouth, and online marketing channels for the 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product</a:t>
            </a:r>
            <a:r>
              <a:rPr lang="en-US" altLang="en-US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).</a:t>
            </a:r>
            <a:endParaRPr lang="en-US" altLang="en-US" dirty="0" smtClean="0">
              <a:latin typeface="Frank Goth ECd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NHU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67F6D1A260A4394C18F5AF72445EA" ma:contentTypeVersion="3" ma:contentTypeDescription="Create a new document." ma:contentTypeScope="" ma:versionID="d6a723735a0ade9a92961b83aee31dd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345bd7673956a623930e5662e321f3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F0795A-0DA6-44BE-BC31-7BE93D36D878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AA4C0C1-312E-4B2B-A62C-5BBD7D1E0F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4A415E-30E1-4261-B28E-659120FB1C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</TotalTime>
  <Words>179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Frank Goth ECd</vt:lpstr>
      <vt:lpstr>Times New Roman</vt:lpstr>
      <vt:lpstr>SNHU</vt:lpstr>
      <vt:lpstr>Presentation Title</vt:lpstr>
      <vt:lpstr>Company and Marketing Strategy</vt:lpstr>
      <vt:lpstr>First Channel Analysis</vt:lpstr>
      <vt:lpstr>Second Channel Analysis</vt:lpstr>
      <vt:lpstr>Third Channel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j.mayeu</dc:creator>
  <cp:lastModifiedBy>Willoughby, Margaret</cp:lastModifiedBy>
  <cp:revision>31</cp:revision>
  <dcterms:created xsi:type="dcterms:W3CDTF">2010-01-07T21:36:39Z</dcterms:created>
  <dcterms:modified xsi:type="dcterms:W3CDTF">2019-06-18T17:15:31Z</dcterms:modified>
</cp:coreProperties>
</file>