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  <p:sldMasterId id="2147483713" r:id="rId5"/>
    <p:sldMasterId id="2147483725" r:id="rId6"/>
  </p:sldMasterIdLst>
  <p:notesMasterIdLst>
    <p:notesMasterId r:id="rId20"/>
  </p:notesMasterIdLst>
  <p:sldIdLst>
    <p:sldId id="299" r:id="rId7"/>
    <p:sldId id="300" r:id="rId8"/>
    <p:sldId id="302" r:id="rId9"/>
    <p:sldId id="306" r:id="rId10"/>
    <p:sldId id="309" r:id="rId11"/>
    <p:sldId id="303" r:id="rId12"/>
    <p:sldId id="307" r:id="rId13"/>
    <p:sldId id="310" r:id="rId14"/>
    <p:sldId id="304" r:id="rId15"/>
    <p:sldId id="308" r:id="rId16"/>
    <p:sldId id="311" r:id="rId17"/>
    <p:sldId id="305" r:id="rId18"/>
    <p:sldId id="30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 autoAdjust="0"/>
    <p:restoredTop sz="90278" autoAdjust="0"/>
  </p:normalViewPr>
  <p:slideViewPr>
    <p:cSldViewPr snapToGrid="0">
      <p:cViewPr varScale="1">
        <p:scale>
          <a:sx n="55" d="100"/>
          <a:sy n="55" d="100"/>
        </p:scale>
        <p:origin x="108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D5248-2B04-4C0C-BB6B-3FEFFFA859C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CD8B3-E4A8-4082-8540-C1E0591AA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8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24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76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2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8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6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5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3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4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09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57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8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2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D8B3-E4A8-4082-8540-C1E0591AAEB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0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3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8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5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0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32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65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73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15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1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64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82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24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62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7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71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60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2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9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6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2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8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28E0FB-1B1A-4B19-96A8-FEC3FDBA779D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D486-03AC-4B95-8D7C-D13B5AC7A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76" y="6315090"/>
            <a:ext cx="2760135" cy="476219"/>
          </a:xfrm>
        </p:spPr>
        <p:txBody>
          <a:bodyPr/>
          <a:lstStyle/>
          <a:p>
            <a:r>
              <a:rPr lang="en-US" dirty="0" smtClean="0"/>
              <a:t>Presenter’s Name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96267" y="1238415"/>
            <a:ext cx="41994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Bell MT" panose="02020503060305020303" pitchFamily="18" charset="0"/>
              </a:rPr>
              <a:t>Country Name</a:t>
            </a:r>
          </a:p>
          <a:p>
            <a:r>
              <a:rPr lang="en-US" sz="4400" dirty="0" smtClean="0">
                <a:latin typeface="Bell MT" panose="02020503060305020303" pitchFamily="18" charset="0"/>
              </a:rPr>
              <a:t>Country Analysis</a:t>
            </a:r>
            <a:endParaRPr lang="en-US" sz="4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Economic-Infrastructural Environment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Economic-Infrastructural Environment: Observation Deck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Business Observations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84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Recommendations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50863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Market Entry Strategies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Cultural Awareness</a:t>
            </a:r>
          </a:p>
        </p:txBody>
      </p:sp>
    </p:spTree>
    <p:extLst>
      <p:ext uri="{BB962C8B-B14F-4D97-AF65-F5344CB8AC3E}">
        <p14:creationId xmlns:p14="http://schemas.microsoft.com/office/powerpoint/2010/main" val="26624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Country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98476" y="1667410"/>
            <a:ext cx="5984874" cy="3981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Rationale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Location and Geography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998086" y="3116357"/>
            <a:ext cx="188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Map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Sociocultural Environment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25625"/>
            <a:ext cx="6832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Country Composition 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568342588"/>
              </p:ext>
            </p:extLst>
          </p:nvPr>
        </p:nvGraphicFramePr>
        <p:xfrm>
          <a:off x="6858000" y="1504422"/>
          <a:ext cx="4859868" cy="39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05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Sociocultural Environment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64146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2400" b="1" dirty="0" smtClean="0"/>
              <a:t>Values and Communication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Business Etiquette</a:t>
            </a:r>
            <a:br>
              <a:rPr lang="en-US" sz="2400" b="1" dirty="0" smtClean="0"/>
            </a:b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268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Sociocultural Environment: Observation Deck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67988" y="158644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Business Observations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491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Political-Legal Environment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6441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Government and Ideologies</a:t>
            </a:r>
          </a:p>
          <a:p>
            <a:pPr marL="0" indent="0">
              <a:buNone/>
            </a:pP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2000" b="1" dirty="0" smtClean="0"/>
              <a:t>Corruption</a:t>
            </a:r>
          </a:p>
        </p:txBody>
      </p:sp>
    </p:spTree>
    <p:extLst>
      <p:ext uri="{BB962C8B-B14F-4D97-AF65-F5344CB8AC3E}">
        <p14:creationId xmlns:p14="http://schemas.microsoft.com/office/powerpoint/2010/main" val="42207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Political-Legal Environment</a:t>
            </a:r>
            <a:br>
              <a:rPr lang="en-US" dirty="0" smtClean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Trade Regulations and Legal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0524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Political-Legal Environment: Observation Deck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Business Observations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38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995443"/>
            <a:ext cx="1219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49263" y="1793861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/>
              <a:t>Economic </a:t>
            </a:r>
            <a:r>
              <a:rPr lang="en-US" dirty="0" smtClean="0"/>
              <a:t>Measures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263" y="2763573"/>
            <a:ext cx="5157787" cy="316759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endParaRPr lang="en-US" sz="2000" i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177539" y="1938698"/>
            <a:ext cx="5183188" cy="679075"/>
          </a:xfrm>
        </p:spPr>
        <p:txBody>
          <a:bodyPr>
            <a:normAutofit/>
          </a:bodyPr>
          <a:lstStyle/>
          <a:p>
            <a:r>
              <a:rPr lang="en-US" dirty="0" smtClean="0"/>
              <a:t>Trade </a:t>
            </a:r>
            <a:endParaRPr lang="en-US" sz="1800" b="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763573"/>
            <a:ext cx="5181601" cy="3167592"/>
          </a:xfrm>
        </p:spPr>
        <p:txBody>
          <a:bodyPr>
            <a:normAutofit/>
          </a:bodyPr>
          <a:lstStyle/>
          <a:p>
            <a:endParaRPr lang="en-US" sz="2400" i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Economic-Infrastructural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67F6D1A260A4394C18F5AF72445EA" ma:contentTypeVersion="3" ma:contentTypeDescription="Create a new document." ma:contentTypeScope="" ma:versionID="d6a723735a0ade9a92961b83aee31d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345bd7673956a623930e5662e321f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91F25A-6FFE-4F4A-B5DF-EC5611AEC81B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9441417-6A41-4133-8402-BCBEF2804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AE1205-A7A2-48FF-93A4-FC80643568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7001</TotalTime>
  <Words>92</Words>
  <Application>Microsoft Office PowerPoint</Application>
  <PresentationFormat>Widescreen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Bell MT</vt:lpstr>
      <vt:lpstr>Calibri</vt:lpstr>
      <vt:lpstr>Calibri Light</vt:lpstr>
      <vt:lpstr>Wingdings 2</vt:lpstr>
      <vt:lpstr>HDOfficeLightV0</vt:lpstr>
      <vt:lpstr>1_HDOfficeLightV0</vt:lpstr>
      <vt:lpstr>2_HDOfficeLightV0</vt:lpstr>
      <vt:lpstr>PowerPoint Presentation</vt:lpstr>
      <vt:lpstr>Introduction: Country Name</vt:lpstr>
      <vt:lpstr>Sociocultural Environment</vt:lpstr>
      <vt:lpstr>Sociocultural Environment</vt:lpstr>
      <vt:lpstr>Sociocultural Environment: Observation Deck</vt:lpstr>
      <vt:lpstr>Political-Legal Environment</vt:lpstr>
      <vt:lpstr>Political-Legal Environment </vt:lpstr>
      <vt:lpstr>Political-Legal Environment: Observation Deck</vt:lpstr>
      <vt:lpstr>Economic-Infrastructural Environment</vt:lpstr>
      <vt:lpstr>Economic-Infrastructural Environment</vt:lpstr>
      <vt:lpstr>Economic-Infrastructural Environment: Observation Deck</vt:lpstr>
      <vt:lpstr>Final Recommendations</vt:lpstr>
      <vt:lpstr>References</vt:lpstr>
    </vt:vector>
  </TitlesOfParts>
  <Company>Southern NH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Kollmann, Sherry</dc:creator>
  <cp:lastModifiedBy>Mitchell, Rebecca</cp:lastModifiedBy>
  <cp:revision>131</cp:revision>
  <dcterms:created xsi:type="dcterms:W3CDTF">2014-02-24T14:21:52Z</dcterms:created>
  <dcterms:modified xsi:type="dcterms:W3CDTF">2017-10-18T13:31:46Z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0x01010019267F6D1A260A4394C18F5AF72445EA</vt:lpwstr>
  </property>
</Properties>
</file>